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060848"/>
            <a:ext cx="11438704" cy="1029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5598" y="3501008"/>
            <a:ext cx="865822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196752"/>
            <a:ext cx="704850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423194"/>
            <a:ext cx="7192516" cy="2301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052736"/>
            <a:ext cx="58769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95380" y="2948408"/>
            <a:ext cx="5204676" cy="27128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25275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2894"/>
            <a:ext cx="5715000" cy="659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25200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4928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95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86104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33512"/>
            <a:ext cx="116967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556792"/>
            <a:ext cx="145586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56490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9976" y="465313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06225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08571"/>
            <a:ext cx="10953204" cy="5826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33976"/>
            <a:ext cx="10137547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5860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92896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952" y="3573016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25319" y="3573016"/>
            <a:ext cx="82726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883" y="1340768"/>
            <a:ext cx="11839575" cy="2124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776" y="3457281"/>
            <a:ext cx="11239500" cy="2809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529332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40768"/>
            <a:ext cx="580072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645024"/>
            <a:ext cx="4680520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2026-01-15T04:16:00Z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